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7" r:id="rId5"/>
    <p:sldId id="258" r:id="rId6"/>
    <p:sldId id="489" r:id="rId7"/>
    <p:sldId id="490" r:id="rId8"/>
    <p:sldId id="491" r:id="rId9"/>
    <p:sldId id="492" r:id="rId10"/>
    <p:sldId id="493" r:id="rId11"/>
    <p:sldId id="494" r:id="rId12"/>
    <p:sldId id="495" r:id="rId13"/>
    <p:sldId id="496" r:id="rId14"/>
    <p:sldId id="497" r:id="rId15"/>
    <p:sldId id="498" r:id="rId16"/>
  </p:sldIdLst>
  <p:sldSz cx="12192000" cy="6858000"/>
  <p:notesSz cx="6858000" cy="9144000"/>
  <p:embeddedFontLst>
    <p:embeddedFont>
      <p:font typeface="KoPubWorldDotum" panose="020B0600000101010101" charset="-127"/>
      <p:regular r:id="rId18"/>
      <p:bold r:id="rId19"/>
    </p:embeddedFont>
    <p:embeddedFont>
      <p:font typeface="KoPubWorldDotum_Pro Bold" panose="020B0600000101010101" charset="-127"/>
      <p:bold r:id="rId20"/>
    </p:embeddedFont>
    <p:embeddedFont>
      <p:font typeface="KoPubWorldDotum_Pro Light" panose="020B0600000101010101" charset="-127"/>
      <p:regular r:id="rId21"/>
    </p:embeddedFont>
    <p:embeddedFont>
      <p:font typeface="Forte" panose="03060902040502070203" pitchFamily="66" charset="0"/>
      <p:regular r:id="rId22"/>
    </p:embeddedFont>
    <p:embeddedFont>
      <p:font typeface="KoPubWorld돋움체 Bold" panose="00000800000000000000" pitchFamily="2" charset="-127"/>
      <p:bold r:id="rId23"/>
    </p:embeddedFont>
    <p:embeddedFont>
      <p:font typeface="KoPubWorld돋움체 Light" panose="00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4 Regular" panose="020B0503030302020204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6219047" y="2362430"/>
            <a:ext cx="5439553" cy="3047706"/>
            <a:chOff x="6219047" y="2414945"/>
            <a:chExt cx="5439553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6219047" y="2414945"/>
              <a:ext cx="5439553" cy="2277546"/>
              <a:chOff x="6219047" y="2683103"/>
              <a:chExt cx="5439553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7857046" y="4006542"/>
                <a:ext cx="380155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8.   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차원 축소</a:t>
                </a:r>
                <a:endParaRPr kumimoji="1" lang="en-US" altLang="ko-KR" sz="28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9.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비지도 학습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80272" cy="4395133"/>
            <a:chOff x="593574" y="850681"/>
            <a:chExt cx="4780272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4673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차원의 저주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554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 축소를 위한 접근 방법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223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커널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PCA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14157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8.5 LLE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1494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8.3 PCA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3613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8.6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다른 차원 축소 기법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80272" cy="4395133"/>
            <a:chOff x="593574" y="850681"/>
            <a:chExt cx="4780272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4673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차원의 저주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554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차원 축소를 위한 접근 방법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223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8.4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커널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PCA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14157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8.5 LLE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1494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8.3 PCA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36134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8.6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다른 차원 축소 기법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3209</TotalTime>
  <Words>545</Words>
  <Application>Microsoft Office PowerPoint</Application>
  <PresentationFormat>와이드스크린</PresentationFormat>
  <Paragraphs>100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KoPubWorldDotum</vt:lpstr>
      <vt:lpstr>Forte</vt:lpstr>
      <vt:lpstr>KoPubWorldDotum_Pro Light</vt:lpstr>
      <vt:lpstr>Arial</vt:lpstr>
      <vt:lpstr>KoPubWorld돋움체 Bold</vt:lpstr>
      <vt:lpstr>KoPubWorldDotum_Pro Bold</vt:lpstr>
      <vt:lpstr>KoPubWorld돋움체 Light</vt:lpstr>
      <vt:lpstr>맑은 고딕</vt:lpstr>
      <vt:lpstr>Wingdings</vt:lpstr>
      <vt:lpstr>에스코어 드림 4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92</cp:revision>
  <dcterms:created xsi:type="dcterms:W3CDTF">2019-09-24T13:38:54Z</dcterms:created>
  <dcterms:modified xsi:type="dcterms:W3CDTF">2021-07-28T13:49:37Z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